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89750" cy="10021888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54007-983C-4F35-A97C-35A4F0AA7131}" type="datetimeFigureOut">
              <a:rPr lang="nl-NL" smtClean="0"/>
              <a:t>14-9-2026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150C2-C6AE-44BE-92C7-D0EFC5B8A6D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98014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54007-983C-4F35-A97C-35A4F0AA7131}" type="datetimeFigureOut">
              <a:rPr lang="nl-NL" smtClean="0"/>
              <a:t>14-9-2026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150C2-C6AE-44BE-92C7-D0EFC5B8A6D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51600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54007-983C-4F35-A97C-35A4F0AA7131}" type="datetimeFigureOut">
              <a:rPr lang="nl-NL" smtClean="0"/>
              <a:t>14-9-2026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150C2-C6AE-44BE-92C7-D0EFC5B8A6D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10466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54007-983C-4F35-A97C-35A4F0AA7131}" type="datetimeFigureOut">
              <a:rPr lang="nl-NL" smtClean="0"/>
              <a:t>14-9-2026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150C2-C6AE-44BE-92C7-D0EFC5B8A6D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13845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54007-983C-4F35-A97C-35A4F0AA7131}" type="datetimeFigureOut">
              <a:rPr lang="nl-NL" smtClean="0"/>
              <a:t>14-9-2026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150C2-C6AE-44BE-92C7-D0EFC5B8A6D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1861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54007-983C-4F35-A97C-35A4F0AA7131}" type="datetimeFigureOut">
              <a:rPr lang="nl-NL" smtClean="0"/>
              <a:t>14-9-2026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150C2-C6AE-44BE-92C7-D0EFC5B8A6D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71694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54007-983C-4F35-A97C-35A4F0AA7131}" type="datetimeFigureOut">
              <a:rPr lang="nl-NL" smtClean="0"/>
              <a:t>14-9-2026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150C2-C6AE-44BE-92C7-D0EFC5B8A6D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69952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54007-983C-4F35-A97C-35A4F0AA7131}" type="datetimeFigureOut">
              <a:rPr lang="nl-NL" smtClean="0"/>
              <a:t>14-9-2026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150C2-C6AE-44BE-92C7-D0EFC5B8A6D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44104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54007-983C-4F35-A97C-35A4F0AA7131}" type="datetimeFigureOut">
              <a:rPr lang="nl-NL" smtClean="0"/>
              <a:t>14-9-2026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150C2-C6AE-44BE-92C7-D0EFC5B8A6D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3568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54007-983C-4F35-A97C-35A4F0AA7131}" type="datetimeFigureOut">
              <a:rPr lang="nl-NL" smtClean="0"/>
              <a:t>14-9-2026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150C2-C6AE-44BE-92C7-D0EFC5B8A6D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46230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54007-983C-4F35-A97C-35A4F0AA7131}" type="datetimeFigureOut">
              <a:rPr lang="nl-NL" smtClean="0"/>
              <a:t>14-9-2026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150C2-C6AE-44BE-92C7-D0EFC5B8A6D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71759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B54007-983C-4F35-A97C-35A4F0AA7131}" type="datetimeFigureOut">
              <a:rPr lang="nl-NL" smtClean="0"/>
              <a:t>14-9-2026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150C2-C6AE-44BE-92C7-D0EFC5B8A6D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7646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Gymzaal de Lichtenberg</a:t>
            </a:r>
            <a:br>
              <a:rPr lang="nl-NL" dirty="0"/>
            </a:br>
            <a:r>
              <a:rPr lang="nl-NL" dirty="0"/>
              <a:t>VAKANTIEROOSTER 2020</a:t>
            </a:r>
          </a:p>
        </p:txBody>
      </p:sp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4962706"/>
              </p:ext>
            </p:extLst>
          </p:nvPr>
        </p:nvGraphicFramePr>
        <p:xfrm>
          <a:off x="1524000" y="722376"/>
          <a:ext cx="863600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13837">
                  <a:extLst>
                    <a:ext uri="{9D8B030D-6E8A-4147-A177-3AD203B41FA5}">
                      <a16:colId xmlns:a16="http://schemas.microsoft.com/office/drawing/2014/main" val="4156867816"/>
                    </a:ext>
                  </a:extLst>
                </a:gridCol>
                <a:gridCol w="4622163">
                  <a:extLst>
                    <a:ext uri="{9D8B030D-6E8A-4147-A177-3AD203B41FA5}">
                      <a16:colId xmlns:a16="http://schemas.microsoft.com/office/drawing/2014/main" val="2106439472"/>
                    </a:ext>
                  </a:extLst>
                </a:gridCol>
              </a:tblGrid>
              <a:tr h="340614">
                <a:tc>
                  <a:txBody>
                    <a:bodyPr/>
                    <a:lstStyle/>
                    <a:p>
                      <a:r>
                        <a:rPr lang="nl-NL" dirty="0"/>
                        <a:t>Gymzaal</a:t>
                      </a:r>
                      <a:r>
                        <a:rPr lang="nl-NL" baseline="0" dirty="0"/>
                        <a:t> de Lichtenberg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vakantierooster 2027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398520"/>
                  </a:ext>
                </a:extLst>
              </a:tr>
              <a:tr h="340614">
                <a:tc>
                  <a:txBody>
                    <a:bodyPr/>
                    <a:lstStyle/>
                    <a:p>
                      <a:r>
                        <a:rPr lang="nl-NL" dirty="0"/>
                        <a:t>Kerstvakantie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21-12-2026 t/m 03-01-2027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988432"/>
                  </a:ext>
                </a:extLst>
              </a:tr>
              <a:tr h="340614">
                <a:tc>
                  <a:txBody>
                    <a:bodyPr/>
                    <a:lstStyle/>
                    <a:p>
                      <a:r>
                        <a:rPr lang="nl-NL" dirty="0"/>
                        <a:t>Carnavalsvakantie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07-02-2027 t/m 13-02-2027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864547"/>
                  </a:ext>
                </a:extLst>
              </a:tr>
              <a:tr h="340614">
                <a:tc>
                  <a:txBody>
                    <a:bodyPr/>
                    <a:lstStyle/>
                    <a:p>
                      <a:r>
                        <a:rPr lang="nl-NL" dirty="0"/>
                        <a:t>2</a:t>
                      </a:r>
                      <a:r>
                        <a:rPr lang="nl-NL" baseline="30000" dirty="0"/>
                        <a:t>e</a:t>
                      </a:r>
                      <a:r>
                        <a:rPr lang="nl-NL" dirty="0"/>
                        <a:t> Paasdag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29-03-2027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1188306"/>
                  </a:ext>
                </a:extLst>
              </a:tr>
              <a:tr h="340614">
                <a:tc>
                  <a:txBody>
                    <a:bodyPr/>
                    <a:lstStyle/>
                    <a:p>
                      <a:r>
                        <a:rPr lang="nl-NL" dirty="0"/>
                        <a:t>Meivakantie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19-04-2027 t/m 02-05-2027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055625"/>
                  </a:ext>
                </a:extLst>
              </a:tr>
              <a:tr h="340614">
                <a:tc>
                  <a:txBody>
                    <a:bodyPr/>
                    <a:lstStyle/>
                    <a:p>
                      <a:r>
                        <a:rPr lang="nl-NL" dirty="0"/>
                        <a:t>Hemelvaartsdag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06-05-2027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5114593"/>
                  </a:ext>
                </a:extLst>
              </a:tr>
              <a:tr h="340614">
                <a:tc>
                  <a:txBody>
                    <a:bodyPr/>
                    <a:lstStyle/>
                    <a:p>
                      <a:r>
                        <a:rPr lang="nl-NL" dirty="0"/>
                        <a:t>2</a:t>
                      </a:r>
                      <a:r>
                        <a:rPr lang="nl-NL" baseline="30000" dirty="0"/>
                        <a:t>e</a:t>
                      </a:r>
                      <a:r>
                        <a:rPr lang="nl-NL" dirty="0"/>
                        <a:t> Pinksterdag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17-05-2027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2060415"/>
                  </a:ext>
                </a:extLst>
              </a:tr>
              <a:tr h="340614">
                <a:tc>
                  <a:txBody>
                    <a:bodyPr/>
                    <a:lstStyle/>
                    <a:p>
                      <a:r>
                        <a:rPr lang="nl-NL" dirty="0"/>
                        <a:t>Zomervakantie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24-07-2027 t/m 05-09-2027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6608945"/>
                  </a:ext>
                </a:extLst>
              </a:tr>
              <a:tr h="340614">
                <a:tc>
                  <a:txBody>
                    <a:bodyPr/>
                    <a:lstStyle/>
                    <a:p>
                      <a:r>
                        <a:rPr lang="nl-NL" dirty="0"/>
                        <a:t>Herfstvakantie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25-10-2027 t/m 31-10-2027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4057565"/>
                  </a:ext>
                </a:extLst>
              </a:tr>
              <a:tr h="340614">
                <a:tc>
                  <a:txBody>
                    <a:bodyPr/>
                    <a:lstStyle/>
                    <a:p>
                      <a:r>
                        <a:rPr lang="nl-NL" dirty="0"/>
                        <a:t>Kerstvakantie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25-12-2027 t/m 09-01-2028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5615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093086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55</Words>
  <Application>Microsoft Office PowerPoint</Application>
  <PresentationFormat>Breedbeeld</PresentationFormat>
  <Paragraphs>21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Kantoorthema</vt:lpstr>
      <vt:lpstr>Gymzaal de Lichtenberg VAKANTIEROOSTER 2020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Gymzaal de Lichtenberg VAKANTIEROOSTER 2020</dc:title>
  <dc:creator>Ed Doveren</dc:creator>
  <cp:lastModifiedBy>Packard Bell</cp:lastModifiedBy>
  <cp:revision>15</cp:revision>
  <cp:lastPrinted>2025-11-20T14:45:40Z</cp:lastPrinted>
  <dcterms:created xsi:type="dcterms:W3CDTF">2019-12-06T17:50:58Z</dcterms:created>
  <dcterms:modified xsi:type="dcterms:W3CDTF">2026-09-14T13:29:21Z</dcterms:modified>
</cp:coreProperties>
</file>